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3" r:id="rId3"/>
    <p:sldMasterId id="2147483665" r:id="rId4"/>
    <p:sldMasterId id="2147483667" r:id="rId5"/>
    <p:sldMasterId id="2147483669" r:id="rId6"/>
  </p:sldMasterIdLst>
  <p:sldIdLst>
    <p:sldId id="261" r:id="rId7"/>
    <p:sldId id="282" r:id="rId8"/>
    <p:sldId id="270" r:id="rId9"/>
    <p:sldId id="284" r:id="rId10"/>
    <p:sldId id="267" r:id="rId11"/>
    <p:sldId id="285" r:id="rId12"/>
    <p:sldId id="273" r:id="rId13"/>
    <p:sldId id="274" r:id="rId14"/>
    <p:sldId id="286" r:id="rId15"/>
    <p:sldId id="288" r:id="rId16"/>
    <p:sldId id="269" r:id="rId17"/>
    <p:sldId id="289" r:id="rId18"/>
    <p:sldId id="291" r:id="rId19"/>
    <p:sldId id="292" r:id="rId20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97" userDrawn="1">
          <p15:clr>
            <a:srgbClr val="A4A3A4"/>
          </p15:clr>
        </p15:guide>
        <p15:guide id="2" orient="horz" pos="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6"/>
    <a:srgbClr val="3D00A1"/>
    <a:srgbClr val="21D2A3"/>
    <a:srgbClr val="EEEEEE"/>
    <a:srgbClr val="121212"/>
    <a:srgbClr val="23232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4"/>
    <p:restoredTop sz="94690"/>
  </p:normalViewPr>
  <p:slideViewPr>
    <p:cSldViewPr snapToGrid="0" snapToObjects="1">
      <p:cViewPr varScale="1">
        <p:scale>
          <a:sx n="117" d="100"/>
          <a:sy n="117" d="100"/>
        </p:scale>
        <p:origin x="192" y="224"/>
      </p:cViewPr>
      <p:guideLst>
        <p:guide pos="7197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31818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5AEBCE6-9B4E-0C45-9D3D-1A418ED893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4590" y="208717"/>
            <a:ext cx="7186863" cy="5117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64145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08466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5AEBCE6-9B4E-0C45-9D3D-1A418ED89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853" y="2254501"/>
            <a:ext cx="9256294" cy="5117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47677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17890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41223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3886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A454DA-79F9-B541-B744-920E2DF6F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Título</a:t>
            </a:r>
            <a:r>
              <a:rPr lang="en-US" dirty="0"/>
              <a:t> de la</a:t>
            </a:r>
            <a:br>
              <a:rPr lang="en-US" dirty="0"/>
            </a:br>
            <a:r>
              <a:rPr lang="en-US" dirty="0" err="1"/>
              <a:t>presentación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67690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4F49B4-6434-634F-B0AF-1821E03D7C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Título</a:t>
            </a:r>
            <a:r>
              <a:rPr lang="en-US" dirty="0"/>
              <a:t> de la</a:t>
            </a:r>
            <a:br>
              <a:rPr lang="en-US" dirty="0"/>
            </a:br>
            <a:r>
              <a:rPr lang="en-US" dirty="0" err="1"/>
              <a:t>presentación</a:t>
            </a:r>
            <a:endParaRPr lang="en-AR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AFF862F-2A2F-A449-A3E6-3C29B8100A58}"/>
              </a:ext>
            </a:extLst>
          </p:cNvPr>
          <p:cNvSpPr txBox="1">
            <a:spLocks/>
          </p:cNvSpPr>
          <p:nvPr userDrawn="1"/>
        </p:nvSpPr>
        <p:spPr>
          <a:xfrm>
            <a:off x="224590" y="208717"/>
            <a:ext cx="7186863" cy="511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Subtítulo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42744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8576A4-2413-E447-93AC-7A1163FA70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Título</a:t>
            </a:r>
            <a:r>
              <a:rPr lang="en-US" dirty="0"/>
              <a:t> de la</a:t>
            </a:r>
            <a:br>
              <a:rPr lang="en-US" dirty="0"/>
            </a:br>
            <a:r>
              <a:rPr lang="en-US" dirty="0" err="1"/>
              <a:t>presentación</a:t>
            </a:r>
            <a:endParaRPr lang="en-AR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C3EABD4-7BAF-664E-ADDA-3BC78CEBC84E}"/>
              </a:ext>
            </a:extLst>
          </p:cNvPr>
          <p:cNvSpPr txBox="1">
            <a:spLocks/>
          </p:cNvSpPr>
          <p:nvPr userDrawn="1"/>
        </p:nvSpPr>
        <p:spPr>
          <a:xfrm>
            <a:off x="224590" y="208717"/>
            <a:ext cx="7186863" cy="511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Subtítulo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42598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A7999-CEF6-E14D-82EF-CA4A466A4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Carátula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/>
              <a:t>Telecom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398767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B361FD9-4F36-4542-8384-AFE26D9A0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Carátula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/>
              <a:t>Personal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04651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420281-8C1E-C248-A1A6-A598C10346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Carátula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/>
              <a:t>Flow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45748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rgbClr val="21D2A3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ED622D2-8C22-0B4D-836C-37B3F1F4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12A1EB6-F9D1-F84E-98CA-8622A45AD407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DD3A9F-55A0-834E-8125-9404A4D4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01" y="2855420"/>
            <a:ext cx="9693479" cy="1325563"/>
          </a:xfrm>
        </p:spPr>
        <p:txBody>
          <a:bodyPr/>
          <a:lstStyle/>
          <a:p>
            <a:r>
              <a:rPr lang="es-ES" sz="5400" dirty="0"/>
              <a:t>Nueva Arquitectura</a:t>
            </a:r>
            <a:br>
              <a:rPr lang="es-ES" sz="5400" dirty="0"/>
            </a:br>
            <a:r>
              <a:rPr lang="es-ES" sz="5400" dirty="0"/>
              <a:t>Marcaria </a:t>
            </a:r>
            <a:endParaRPr lang="en-AR" sz="5400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CB7859B-79E3-EE42-846D-63886A9C0B8A}"/>
              </a:ext>
            </a:extLst>
          </p:cNvPr>
          <p:cNvSpPr txBox="1">
            <a:spLocks/>
          </p:cNvSpPr>
          <p:nvPr/>
        </p:nvSpPr>
        <p:spPr>
          <a:xfrm>
            <a:off x="1526916" y="2222544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JULIO 2021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50A15C9-4CB4-F343-8CAF-9B35962A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8226" y="1138508"/>
            <a:ext cx="438144" cy="2423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78C4E8-F604-424F-8B29-C61E0828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76" y="1088799"/>
            <a:ext cx="3445248" cy="276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DEE603-98C8-FF43-A982-D4F8D8101E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572531" y="1132697"/>
            <a:ext cx="254000" cy="25400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89262BC-A9C0-DC4C-8DEC-DB52E0FC44B7}"/>
              </a:ext>
            </a:extLst>
          </p:cNvPr>
          <p:cNvSpPr txBox="1">
            <a:spLocks/>
          </p:cNvSpPr>
          <p:nvPr/>
        </p:nvSpPr>
        <p:spPr>
          <a:xfrm>
            <a:off x="1590710" y="4325258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Roboto Light" pitchFamily="2" charset="0"/>
                <a:ea typeface="Roboto Light" pitchFamily="2" charset="0"/>
              </a:rPr>
              <a:t>POSICIONAMIENTO – VOZ Y TONO</a:t>
            </a:r>
            <a:endParaRPr lang="en-AR" sz="1400" dirty="0">
              <a:solidFill>
                <a:schemeClr val="bg2">
                  <a:lumMod val="50000"/>
                </a:schemeClr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21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105465C-FC68-D94B-B5EC-538FBC807806}"/>
              </a:ext>
            </a:extLst>
          </p:cNvPr>
          <p:cNvSpPr/>
          <p:nvPr/>
        </p:nvSpPr>
        <p:spPr>
          <a:xfrm>
            <a:off x="0" y="0"/>
            <a:ext cx="9611833" cy="846191"/>
          </a:xfrm>
          <a:prstGeom prst="rect">
            <a:avLst/>
          </a:prstGeom>
          <a:solidFill>
            <a:srgbClr val="00A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13">
            <a:extLst>
              <a:ext uri="{FF2B5EF4-FFF2-40B4-BE49-F238E27FC236}">
                <a16:creationId xmlns:a16="http://schemas.microsoft.com/office/drawing/2014/main" id="{679DD9A9-E111-5A46-BE86-52E66AAAE15D}"/>
              </a:ext>
            </a:extLst>
          </p:cNvPr>
          <p:cNvSpPr/>
          <p:nvPr/>
        </p:nvSpPr>
        <p:spPr>
          <a:xfrm>
            <a:off x="9622502" y="629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76200" dir="12600000" algn="ctr" rotWithShape="0">
              <a:schemeClr val="tx1">
                <a:lumMod val="85000"/>
                <a:lumOff val="1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976B1-9544-BC42-B4D7-53430AB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1A0FF-AE9F-3A45-8D7F-2FFB81260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3135059" cy="511717"/>
          </a:xfrm>
        </p:spPr>
        <p:txBody>
          <a:bodyPr/>
          <a:lstStyle/>
          <a:p>
            <a:endParaRPr lang="en-AR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156B3B7-A605-1D47-83EF-F96E50E4A5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9889453" y="329834"/>
            <a:ext cx="368300" cy="203200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714465C9-E1C4-644D-8B6D-8D90D60B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793" y="-247395"/>
            <a:ext cx="1325563" cy="1325563"/>
          </a:xfrm>
          <a:prstGeom prst="rect">
            <a:avLst/>
          </a:prstGeom>
        </p:spPr>
      </p:pic>
      <p:sp>
        <p:nvSpPr>
          <p:cNvPr id="8" name="Rectángulo 13">
            <a:extLst>
              <a:ext uri="{FF2B5EF4-FFF2-40B4-BE49-F238E27FC236}">
                <a16:creationId xmlns:a16="http://schemas.microsoft.com/office/drawing/2014/main" id="{FA78C159-FB66-CD49-9A87-F84E9193F05B}"/>
              </a:ext>
            </a:extLst>
          </p:cNvPr>
          <p:cNvSpPr/>
          <p:nvPr/>
        </p:nvSpPr>
        <p:spPr>
          <a:xfrm>
            <a:off x="9622502" y="787424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9906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33350DF-DFF7-FA4F-A055-12B302F34759}"/>
              </a:ext>
            </a:extLst>
          </p:cNvPr>
          <p:cNvSpPr/>
          <p:nvPr/>
        </p:nvSpPr>
        <p:spPr>
          <a:xfrm>
            <a:off x="0" y="836612"/>
            <a:ext cx="12192000" cy="60213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B39B6F-D5E5-3843-8A18-35700B431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115" y="283779"/>
            <a:ext cx="4265055" cy="341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16E2A-A0F1-BA4F-B188-ACDB6C50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Ejemplo de</a:t>
            </a:r>
            <a:br>
              <a:rPr lang="en-AR" dirty="0"/>
            </a:br>
            <a:r>
              <a:rPr lang="en-AR" dirty="0"/>
              <a:t>título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15F50C-55E5-694C-8481-7336E8B6494F}"/>
              </a:ext>
            </a:extLst>
          </p:cNvPr>
          <p:cNvSpPr txBox="1">
            <a:spLocks/>
          </p:cNvSpPr>
          <p:nvPr/>
        </p:nvSpPr>
        <p:spPr>
          <a:xfrm>
            <a:off x="705853" y="2080419"/>
            <a:ext cx="10515600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SUBTÍTULO</a:t>
            </a:r>
            <a:endParaRPr lang="en-AR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DEE83-7AF3-1341-A839-28206283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41" y="4812284"/>
            <a:ext cx="596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5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73B5F42B-283B-464D-8B63-39B1740E0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4762" r="8189" b="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46F6757-CDDF-FF4D-9D34-0D6B21529AD8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1E88-6444-9F4B-B3F2-8203CC2428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-40000"/>
          </a:blip>
          <a:stretch>
            <a:fillRect/>
          </a:stretch>
        </p:blipFill>
        <p:spPr>
          <a:xfrm>
            <a:off x="1696581" y="4583948"/>
            <a:ext cx="596900" cy="330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552468-2E8A-D94D-B50A-8A7DE8D2FA34}"/>
              </a:ext>
            </a:extLst>
          </p:cNvPr>
          <p:cNvSpPr txBox="1">
            <a:spLocks/>
          </p:cNvSpPr>
          <p:nvPr/>
        </p:nvSpPr>
        <p:spPr>
          <a:xfrm>
            <a:off x="1534501" y="2855420"/>
            <a:ext cx="9693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5400" dirty="0">
                <a:solidFill>
                  <a:srgbClr val="21D2A3"/>
                </a:solidFill>
              </a:rPr>
              <a:t>Ejemplo de</a:t>
            </a:r>
          </a:p>
          <a:p>
            <a:r>
              <a:rPr lang="es-ES" sz="5400" dirty="0">
                <a:solidFill>
                  <a:srgbClr val="21D2A3"/>
                </a:solidFill>
              </a:rPr>
              <a:t>título</a:t>
            </a:r>
            <a:endParaRPr lang="en-AR" sz="5400" dirty="0">
              <a:solidFill>
                <a:srgbClr val="21D2A3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0A97B4F-EE68-504D-B846-2C89AC4667A4}"/>
              </a:ext>
            </a:extLst>
          </p:cNvPr>
          <p:cNvSpPr txBox="1">
            <a:spLocks/>
          </p:cNvSpPr>
          <p:nvPr/>
        </p:nvSpPr>
        <p:spPr>
          <a:xfrm>
            <a:off x="1604888" y="2222544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Subtítulo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81E4BE4-DA3F-434A-BF5D-849729FFE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62" y="1104264"/>
            <a:ext cx="3305876" cy="264931"/>
          </a:xfrm>
          <a:prstGeom prst="rect">
            <a:avLst/>
          </a:prstGeom>
        </p:spPr>
      </p:pic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BFB4B03-32A3-8A4F-AF8B-699A69BBC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0561" y="-563020"/>
            <a:ext cx="4170485" cy="3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3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BEABDE4-A3E6-9842-B38E-16F5114E09E1}"/>
              </a:ext>
            </a:extLst>
          </p:cNvPr>
          <p:cNvSpPr/>
          <p:nvPr/>
        </p:nvSpPr>
        <p:spPr>
          <a:xfrm>
            <a:off x="0" y="0"/>
            <a:ext cx="9611833" cy="846191"/>
          </a:xfrm>
          <a:prstGeom prst="rect">
            <a:avLst/>
          </a:prstGeom>
          <a:solidFill>
            <a:srgbClr val="21D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13">
            <a:extLst>
              <a:ext uri="{FF2B5EF4-FFF2-40B4-BE49-F238E27FC236}">
                <a16:creationId xmlns:a16="http://schemas.microsoft.com/office/drawing/2014/main" id="{97A5A40E-5D62-2D4E-AD9B-723785DCBF2A}"/>
              </a:ext>
            </a:extLst>
          </p:cNvPr>
          <p:cNvSpPr/>
          <p:nvPr/>
        </p:nvSpPr>
        <p:spPr>
          <a:xfrm>
            <a:off x="9622502" y="629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76200" dir="12600000" algn="ctr" rotWithShape="0">
              <a:schemeClr val="tx1">
                <a:lumMod val="85000"/>
                <a:lumOff val="1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13">
            <a:extLst>
              <a:ext uri="{FF2B5EF4-FFF2-40B4-BE49-F238E27FC236}">
                <a16:creationId xmlns:a16="http://schemas.microsoft.com/office/drawing/2014/main" id="{D6D293D9-C393-7249-9018-32AC2BAFC071}"/>
              </a:ext>
            </a:extLst>
          </p:cNvPr>
          <p:cNvSpPr/>
          <p:nvPr/>
        </p:nvSpPr>
        <p:spPr>
          <a:xfrm>
            <a:off x="9622502" y="787424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976B1-9544-BC42-B4D7-53430AB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1A0FF-AE9F-3A45-8D7F-2FFB81260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3135059" cy="511717"/>
          </a:xfrm>
        </p:spPr>
        <p:txBody>
          <a:bodyPr/>
          <a:lstStyle/>
          <a:p>
            <a:endParaRPr lang="en-AR" dirty="0">
              <a:solidFill>
                <a:schemeClr val="bg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6380387-6ADE-1241-9894-168CDA32B2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9889453" y="329834"/>
            <a:ext cx="368300" cy="203200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51FEFD9D-37E4-2F4C-961A-C92BCAFA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793" y="-24739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7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ED622D2-8C22-0B4D-836C-37B3F1F4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12A1EB6-F9D1-F84E-98CA-8622A45AD407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DD3A9F-55A0-834E-8125-9404A4D4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01" y="2855420"/>
            <a:ext cx="9693479" cy="1325563"/>
          </a:xfrm>
        </p:spPr>
        <p:txBody>
          <a:bodyPr/>
          <a:lstStyle/>
          <a:p>
            <a:r>
              <a:rPr lang="es-ES" sz="5400" dirty="0"/>
              <a:t>Gracias!</a:t>
            </a:r>
            <a:endParaRPr lang="en-AR" sz="5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50A15C9-4CB4-F343-8CAF-9B35962A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8226" y="1138508"/>
            <a:ext cx="438144" cy="2423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78C4E8-F604-424F-8B29-C61E0828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76" y="1088799"/>
            <a:ext cx="3445248" cy="276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DEE603-98C8-FF43-A982-D4F8D8101E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572531" y="1132697"/>
            <a:ext cx="254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0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31595CB8-2FD0-0B4A-8864-FC07CB619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</a:blip>
          <a:srcRect t="24762" r="8189" b="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12A1EB6-F9D1-F84E-98CA-8622A45AD407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50A15C9-4CB4-F343-8CAF-9B35962A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8226" y="1138508"/>
            <a:ext cx="438144" cy="2423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78C4E8-F604-424F-8B29-C61E0828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76" y="1088799"/>
            <a:ext cx="3445248" cy="276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DEE603-98C8-FF43-A982-D4F8D8101E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572531" y="1132697"/>
            <a:ext cx="254000" cy="254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8339B88-427E-F248-82C3-927164D50DEB}"/>
              </a:ext>
            </a:extLst>
          </p:cNvPr>
          <p:cNvSpPr txBox="1">
            <a:spLocks/>
          </p:cNvSpPr>
          <p:nvPr/>
        </p:nvSpPr>
        <p:spPr>
          <a:xfrm>
            <a:off x="1534501" y="2855420"/>
            <a:ext cx="9693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5400" dirty="0"/>
              <a:t>Nueva Arquitectura</a:t>
            </a:r>
            <a:br>
              <a:rPr lang="es-ES" sz="5400" dirty="0"/>
            </a:br>
            <a:r>
              <a:rPr lang="es-ES" sz="5400" dirty="0"/>
              <a:t>Marcaria </a:t>
            </a:r>
            <a:endParaRPr lang="en-AR" sz="5400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21F033B-E2DA-E440-B24C-133808A78D4C}"/>
              </a:ext>
            </a:extLst>
          </p:cNvPr>
          <p:cNvSpPr txBox="1">
            <a:spLocks/>
          </p:cNvSpPr>
          <p:nvPr/>
        </p:nvSpPr>
        <p:spPr>
          <a:xfrm>
            <a:off x="1526916" y="4851921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JULIO 2021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2362F2A-88A0-554E-B9D0-0335F722796F}"/>
              </a:ext>
            </a:extLst>
          </p:cNvPr>
          <p:cNvSpPr txBox="1">
            <a:spLocks/>
          </p:cNvSpPr>
          <p:nvPr/>
        </p:nvSpPr>
        <p:spPr>
          <a:xfrm>
            <a:off x="1569446" y="2343468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Roboto Light" pitchFamily="2" charset="0"/>
                <a:ea typeface="Roboto Light" pitchFamily="2" charset="0"/>
              </a:rPr>
              <a:t>POSICIONAMIENTO – VOZ Y TONO</a:t>
            </a:r>
            <a:endParaRPr lang="en-AR" sz="1400" dirty="0">
              <a:solidFill>
                <a:schemeClr val="bg2">
                  <a:lumMod val="50000"/>
                </a:schemeClr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3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40FE1-E10E-714B-A238-E46F9B39D23C}"/>
              </a:ext>
            </a:extLst>
          </p:cNvPr>
          <p:cNvSpPr/>
          <p:nvPr/>
        </p:nvSpPr>
        <p:spPr>
          <a:xfrm>
            <a:off x="0" y="0"/>
            <a:ext cx="12192000" cy="83077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7B22D76-50D6-E14A-BFDE-F657759F91CC}"/>
              </a:ext>
            </a:extLst>
          </p:cNvPr>
          <p:cNvSpPr/>
          <p:nvPr/>
        </p:nvSpPr>
        <p:spPr>
          <a:xfrm>
            <a:off x="9604353" y="16677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4541" dist="88205" dir="13800000" sx="100614" sy="100614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C251D-CB8B-8D49-BEFB-070C26FB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BE981A-B4AF-804F-98C8-3B2C4FE3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793" y="-247395"/>
            <a:ext cx="1325563" cy="13255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BEB332-ACD7-BC48-B2EE-9FDF3EDE60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9846923" y="329834"/>
            <a:ext cx="368300" cy="2032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8454E76-D8D7-3448-96AB-2D57509C7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5211360" cy="511717"/>
          </a:xfrm>
        </p:spPr>
        <p:txBody>
          <a:bodyPr/>
          <a:lstStyle/>
          <a:p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427480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40FE1-E10E-714B-A238-E46F9B39D23C}"/>
              </a:ext>
            </a:extLst>
          </p:cNvPr>
          <p:cNvSpPr/>
          <p:nvPr/>
        </p:nvSpPr>
        <p:spPr>
          <a:xfrm>
            <a:off x="0" y="0"/>
            <a:ext cx="12192000" cy="83077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7B22D76-50D6-E14A-BFDE-F657759F91CC}"/>
              </a:ext>
            </a:extLst>
          </p:cNvPr>
          <p:cNvSpPr/>
          <p:nvPr/>
        </p:nvSpPr>
        <p:spPr>
          <a:xfrm>
            <a:off x="7697972" y="16677"/>
            <a:ext cx="4494029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4541" dist="88205" dir="13800000" sx="100614" sy="100614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C251D-CB8B-8D49-BEFB-070C26FB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BEB332-ACD7-BC48-B2EE-9FDF3EDE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7914248" y="329834"/>
            <a:ext cx="368300" cy="203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82108D-E052-9742-9F31-43A5A640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102" y="302041"/>
            <a:ext cx="2903136" cy="23265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8454E76-D8D7-3448-96AB-2D57509C7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5211360" cy="511717"/>
          </a:xfrm>
        </p:spPr>
        <p:txBody>
          <a:bodyPr/>
          <a:lstStyle/>
          <a:p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42776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7B0D64C-4DC7-444E-852C-1DE7AFF6CE67}"/>
              </a:ext>
            </a:extLst>
          </p:cNvPr>
          <p:cNvSpPr/>
          <p:nvPr/>
        </p:nvSpPr>
        <p:spPr>
          <a:xfrm>
            <a:off x="0" y="836612"/>
            <a:ext cx="12192000" cy="6021387"/>
          </a:xfrm>
          <a:prstGeom prst="rect">
            <a:avLst/>
          </a:prstGeom>
          <a:solidFill>
            <a:srgbClr val="3D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35933-A50B-1648-9A90-BAFF809C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Ejemplo de</a:t>
            </a:r>
            <a:br>
              <a:rPr lang="en-AR" dirty="0"/>
            </a:br>
            <a:r>
              <a:rPr lang="en-AR" dirty="0"/>
              <a:t>título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88D840C-C553-E145-90F1-9F0F819CABDA}"/>
              </a:ext>
            </a:extLst>
          </p:cNvPr>
          <p:cNvSpPr txBox="1">
            <a:spLocks/>
          </p:cNvSpPr>
          <p:nvPr/>
        </p:nvSpPr>
        <p:spPr>
          <a:xfrm>
            <a:off x="705853" y="2080419"/>
            <a:ext cx="10515600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SUBTÍTULO</a:t>
            </a:r>
            <a:endParaRPr lang="en-AR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1E88-6444-9F4B-B3F2-8203CC2428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-40000"/>
          </a:blip>
          <a:stretch>
            <a:fillRect/>
          </a:stretch>
        </p:blipFill>
        <p:spPr>
          <a:xfrm>
            <a:off x="867241" y="4812284"/>
            <a:ext cx="596900" cy="330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D8C0BA-8A69-714E-A2B4-047D5DE0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15" y="283779"/>
            <a:ext cx="4265055" cy="3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5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5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44BDF04F-2683-9C4B-A1EE-2F48C2BC1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4762" r="8189" b="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46F6757-CDDF-FF4D-9D34-0D6B21529AD8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B98A8F33-2B18-0F4B-8DDA-B4F13D03F2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-40000"/>
          </a:blip>
          <a:stretch>
            <a:fillRect/>
          </a:stretch>
        </p:blipFill>
        <p:spPr>
          <a:xfrm>
            <a:off x="1696581" y="4583948"/>
            <a:ext cx="596900" cy="3302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12A16EE-AE71-0046-9476-582486C5613C}"/>
              </a:ext>
            </a:extLst>
          </p:cNvPr>
          <p:cNvSpPr txBox="1">
            <a:spLocks/>
          </p:cNvSpPr>
          <p:nvPr/>
        </p:nvSpPr>
        <p:spPr>
          <a:xfrm>
            <a:off x="1534501" y="2855420"/>
            <a:ext cx="9693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5400" dirty="0">
                <a:solidFill>
                  <a:srgbClr val="3D00A1"/>
                </a:solidFill>
              </a:rPr>
              <a:t>Ejemplo de</a:t>
            </a:r>
          </a:p>
          <a:p>
            <a:r>
              <a:rPr lang="es-ES" sz="5400" dirty="0">
                <a:solidFill>
                  <a:srgbClr val="3D00A1"/>
                </a:solidFill>
              </a:rPr>
              <a:t>título</a:t>
            </a:r>
            <a:endParaRPr lang="en-AR" sz="5400" dirty="0">
              <a:solidFill>
                <a:srgbClr val="3D00A1"/>
              </a:solidFill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FAACDDF2-EB85-384B-AC81-3AE4606A6BC3}"/>
              </a:ext>
            </a:extLst>
          </p:cNvPr>
          <p:cNvSpPr txBox="1">
            <a:spLocks/>
          </p:cNvSpPr>
          <p:nvPr/>
        </p:nvSpPr>
        <p:spPr>
          <a:xfrm>
            <a:off x="1604888" y="2222544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Subtítulo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0E1B37B-FB26-0143-9E37-6D2A37F2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62" y="1104264"/>
            <a:ext cx="3305876" cy="26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105465C-FC68-D94B-B5EC-538FBC807806}"/>
              </a:ext>
            </a:extLst>
          </p:cNvPr>
          <p:cNvSpPr/>
          <p:nvPr/>
        </p:nvSpPr>
        <p:spPr>
          <a:xfrm>
            <a:off x="0" y="0"/>
            <a:ext cx="9611833" cy="846191"/>
          </a:xfrm>
          <a:prstGeom prst="rect">
            <a:avLst/>
          </a:prstGeom>
          <a:solidFill>
            <a:srgbClr val="3D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13">
            <a:extLst>
              <a:ext uri="{FF2B5EF4-FFF2-40B4-BE49-F238E27FC236}">
                <a16:creationId xmlns:a16="http://schemas.microsoft.com/office/drawing/2014/main" id="{323A7CAE-1AC0-3946-84E0-E0E5AEB11DE1}"/>
              </a:ext>
            </a:extLst>
          </p:cNvPr>
          <p:cNvSpPr/>
          <p:nvPr/>
        </p:nvSpPr>
        <p:spPr>
          <a:xfrm>
            <a:off x="9622502" y="629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101600" dir="13800000" algn="ctr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976B1-9544-BC42-B4D7-53430AB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1A0FF-AE9F-3A45-8D7F-2FFB81260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3135059" cy="511717"/>
          </a:xfrm>
        </p:spPr>
        <p:txBody>
          <a:bodyPr/>
          <a:lstStyle/>
          <a:p>
            <a:endParaRPr lang="en-AR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FBD8981-0348-954C-B5E3-7CF9FE38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9889453" y="329834"/>
            <a:ext cx="368300" cy="203200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CC9F720F-D6FA-A246-AB27-6E5ABA72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793" y="-24739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7B0D64C-4DC7-444E-852C-1DE7AFF6CE67}"/>
              </a:ext>
            </a:extLst>
          </p:cNvPr>
          <p:cNvSpPr/>
          <p:nvPr/>
        </p:nvSpPr>
        <p:spPr>
          <a:xfrm>
            <a:off x="0" y="836612"/>
            <a:ext cx="12192000" cy="6021387"/>
          </a:xfrm>
          <a:prstGeom prst="rect">
            <a:avLst/>
          </a:prstGeom>
          <a:solidFill>
            <a:srgbClr val="00A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35933-A50B-1648-9A90-BAFF809C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Ejemplo de</a:t>
            </a:r>
            <a:br>
              <a:rPr lang="en-AR" dirty="0"/>
            </a:br>
            <a:r>
              <a:rPr lang="en-AR" dirty="0"/>
              <a:t>título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88D840C-C553-E145-90F1-9F0F819CABDA}"/>
              </a:ext>
            </a:extLst>
          </p:cNvPr>
          <p:cNvSpPr txBox="1">
            <a:spLocks/>
          </p:cNvSpPr>
          <p:nvPr/>
        </p:nvSpPr>
        <p:spPr>
          <a:xfrm>
            <a:off x="705853" y="2080419"/>
            <a:ext cx="10515600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SUBTÍTULO</a:t>
            </a:r>
            <a:endParaRPr lang="en-AR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1E88-6444-9F4B-B3F2-8203CC2428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67241" y="4812284"/>
            <a:ext cx="596900" cy="330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D8C0BA-8A69-714E-A2B4-047D5DE0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15" y="283779"/>
            <a:ext cx="4265055" cy="3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5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5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AA8312C7-0074-234E-9F71-BCDBB406E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4762" r="8189" b="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46F6757-CDDF-FF4D-9D34-0D6B21529AD8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1E88-6444-9F4B-B3F2-8203CC2428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-40000"/>
          </a:blip>
          <a:stretch>
            <a:fillRect/>
          </a:stretch>
        </p:blipFill>
        <p:spPr>
          <a:xfrm>
            <a:off x="1696581" y="4583948"/>
            <a:ext cx="596900" cy="330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552468-2E8A-D94D-B50A-8A7DE8D2FA34}"/>
              </a:ext>
            </a:extLst>
          </p:cNvPr>
          <p:cNvSpPr txBox="1">
            <a:spLocks/>
          </p:cNvSpPr>
          <p:nvPr/>
        </p:nvSpPr>
        <p:spPr>
          <a:xfrm>
            <a:off x="1534501" y="2855420"/>
            <a:ext cx="9693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5400" dirty="0">
                <a:solidFill>
                  <a:srgbClr val="00AEE6"/>
                </a:solidFill>
              </a:rPr>
              <a:t>Ejemplo de</a:t>
            </a:r>
          </a:p>
          <a:p>
            <a:r>
              <a:rPr lang="es-ES" sz="5400" dirty="0">
                <a:solidFill>
                  <a:srgbClr val="00AEE6"/>
                </a:solidFill>
              </a:rPr>
              <a:t>título</a:t>
            </a:r>
            <a:endParaRPr lang="en-AR" sz="5400" dirty="0">
              <a:solidFill>
                <a:srgbClr val="00AEE6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0A97B4F-EE68-504D-B846-2C89AC4667A4}"/>
              </a:ext>
            </a:extLst>
          </p:cNvPr>
          <p:cNvSpPr txBox="1">
            <a:spLocks/>
          </p:cNvSpPr>
          <p:nvPr/>
        </p:nvSpPr>
        <p:spPr>
          <a:xfrm>
            <a:off x="1604888" y="2222544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Subtítulo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575F2FD-EECD-A74F-B188-C6C2AD7A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62" y="1104264"/>
            <a:ext cx="3305876" cy="26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RATULA">
  <a:themeElements>
    <a:clrScheme name="TECO 2021">
      <a:dk1>
        <a:srgbClr val="000000"/>
      </a:dk1>
      <a:lt1>
        <a:srgbClr val="FFFFFF"/>
      </a:lt1>
      <a:dk2>
        <a:srgbClr val="3C009F"/>
      </a:dk2>
      <a:lt2>
        <a:srgbClr val="E7E6E6"/>
      </a:lt2>
      <a:accent1>
        <a:srgbClr val="B989F9"/>
      </a:accent1>
      <a:accent2>
        <a:srgbClr val="00B7EB"/>
      </a:accent2>
      <a:accent3>
        <a:srgbClr val="20DBAA"/>
      </a:accent3>
      <a:accent4>
        <a:srgbClr val="FF7373"/>
      </a:accent4>
      <a:accent5>
        <a:srgbClr val="5950F9"/>
      </a:accent5>
      <a:accent6>
        <a:srgbClr val="280969"/>
      </a:accent6>
      <a:hlink>
        <a:srgbClr val="6428FB"/>
      </a:hlink>
      <a:folHlink>
        <a:srgbClr val="55555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-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ido-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ARATULA-Tele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ARATULA-Perso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ARATULA-Flo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4" ma:contentTypeDescription="Crear nuevo documento." ma:contentTypeScope="" ma:versionID="235a91a044249a7359bc9e391862d89d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5eea50cda27dc9552f92a71977ec292e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59BA89E-A69F-42C4-818A-B3227B70470F}"/>
</file>

<file path=customXml/itemProps2.xml><?xml version="1.0" encoding="utf-8"?>
<ds:datastoreItem xmlns:ds="http://schemas.openxmlformats.org/officeDocument/2006/customXml" ds:itemID="{404368C8-071D-4BEA-A7E3-6FA9B3574008}"/>
</file>

<file path=customXml/itemProps3.xml><?xml version="1.0" encoding="utf-8"?>
<ds:datastoreItem xmlns:ds="http://schemas.openxmlformats.org/officeDocument/2006/customXml" ds:itemID="{386E2BC2-61F6-4D02-9924-BF46FD97B020}"/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51</Words>
  <Application>Microsoft Macintosh PowerPoint</Application>
  <PresentationFormat>Panorámica</PresentationFormat>
  <Paragraphs>22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Arial</vt:lpstr>
      <vt:lpstr>Calibri</vt:lpstr>
      <vt:lpstr>Roboto</vt:lpstr>
      <vt:lpstr>Roboto Light</vt:lpstr>
      <vt:lpstr>CARATULA</vt:lpstr>
      <vt:lpstr>Contenido-A</vt:lpstr>
      <vt:lpstr>Contenido-B</vt:lpstr>
      <vt:lpstr>CARATULA-Telecom</vt:lpstr>
      <vt:lpstr>CARATULA-Personal</vt:lpstr>
      <vt:lpstr>CARATULA-Flow</vt:lpstr>
      <vt:lpstr>Nueva Arquitectura Marcaria </vt:lpstr>
      <vt:lpstr>Presentación de PowerPoint</vt:lpstr>
      <vt:lpstr>Presentación de PowerPoint</vt:lpstr>
      <vt:lpstr>Presentación de PowerPoint</vt:lpstr>
      <vt:lpstr>Ejemplo de título</vt:lpstr>
      <vt:lpstr>Presentación de PowerPoint</vt:lpstr>
      <vt:lpstr>Presentación de PowerPoint</vt:lpstr>
      <vt:lpstr>Ejemplo de título</vt:lpstr>
      <vt:lpstr>Presentación de PowerPoint</vt:lpstr>
      <vt:lpstr>Presentación de PowerPoint</vt:lpstr>
      <vt:lpstr>Ejemplo de título</vt:lpstr>
      <vt:lpstr>Presentación de PowerPoint</vt:lpstr>
      <vt:lpstr>Presentación de PowerPoint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Troksberg, Hernan</dc:creator>
  <cp:lastModifiedBy>Sebastian Alvarez Hincapie</cp:lastModifiedBy>
  <cp:revision>52</cp:revision>
  <dcterms:created xsi:type="dcterms:W3CDTF">2021-07-10T23:04:02Z</dcterms:created>
  <dcterms:modified xsi:type="dcterms:W3CDTF">2021-10-12T15:11:46Z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0x010100839B9BFBC0242445A57E82AE5B001882</vt:lpwstr>
  </property>
</Properties>
</file>